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5" autoAdjust="0"/>
  </p:normalViewPr>
  <p:slideViewPr>
    <p:cSldViewPr>
      <p:cViewPr varScale="1">
        <p:scale>
          <a:sx n="120" d="100"/>
          <a:sy n="120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Scan-120326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436155" cy="612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260648"/>
            <a:ext cx="39604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b="1" i="1" dirty="0" err="1" smtClean="0"/>
              <a:t>Мушта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Валентина Ивановна,</a:t>
            </a:r>
          </a:p>
          <a:p>
            <a:pPr algn="just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русского языка и литературы высшей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квали-фикационной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категории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Бутурли-новской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средней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общеобразо-вательной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школы №4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Стаж работы – 18 лет.</a:t>
            </a:r>
          </a:p>
          <a:p>
            <a:pPr algn="just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Принципы педагогической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дея-тельности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постоянное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само-образование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совершенствование интеллектуальных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способностей,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педагогических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методов,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исполь-зование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современных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технологий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Публичная презентация результатов педагогической деятельности и инновационной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Scan-120322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584448" cy="5428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908720"/>
            <a:ext cx="38164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С 1989 года по 1994 училась в Борисоглебском  педагогическом институте филологического факультета дневного очного отделения .</a:t>
            </a: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Начало педагогической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деятель-ности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26 августа 1994 года в СОШ№4 и по настоящее время.</a:t>
            </a:r>
          </a:p>
          <a:p>
            <a:pPr algn="just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Моя педагогическая концепция связана с требованиями стандарта полного общего образования. Данная концепция основывается на стремлении формировать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положи-тельную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мотивацию обучения. Цели обучения требуют от учителя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высо-ких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профессиональных качеств,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не-устанного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творческого поиска,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взаи-модействия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коллегами,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родите-лями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использование различных возможностей.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18864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Начало педагогической деятельности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Методическая работа </a:t>
            </a:r>
            <a:endParaRPr lang="ru-RU" sz="3200" b="1" i="1" dirty="0"/>
          </a:p>
        </p:txBody>
      </p:sp>
      <p:pic>
        <p:nvPicPr>
          <p:cNvPr id="5122" name="Picture 2" descr="C:\Documents and Settings\Admin\Рабочий стол\Scan-120322-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1728192" cy="2617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052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Неоднократно участвовала в Международных научно-практических конференциях по предмету на базе ВОИПК и ПРО, имею печатные работы по следующим темам: </a:t>
            </a: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- «Модульное обучение русскому языку на основе технологической карты» 2009г.</a:t>
            </a: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- «Активные формы работы на уроках русского языка» 2012г.</a:t>
            </a:r>
          </a:p>
          <a:p>
            <a:pPr marL="342900" indent="-34290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- «Инновационные технологии в учебной деятельности» 2012г.</a:t>
            </a:r>
          </a:p>
        </p:txBody>
      </p:sp>
      <p:pic>
        <p:nvPicPr>
          <p:cNvPr id="5124" name="Picture 4" descr="C:\Documents and Settings\Admin\Рабочий стол\Scan-120322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769138" cy="26792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443711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С 2008 по 2010 год работала в классе гуманитарного профиля. Разработаны рабочие программы по курсу русский язык «Качества хорошей речи», по литературе  - «От слова к тексту».</a:t>
            </a:r>
          </a:p>
          <a:p>
            <a:pPr marL="342900" indent="-342900" algn="just">
              <a:buAutoNum type="arabicPeriod" startAt="3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Провела открытый урок на окружном семинаре по русскому языку «Сравнительная степень прилагательных», подготовила урок-презентацию «Образ Владимира Дубровского».</a:t>
            </a:r>
          </a:p>
          <a:p>
            <a:pPr marL="342900" indent="-342900" algn="just">
              <a:buFontTx/>
              <a:buAutoNum type="arabicPeriod" startAt="3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2011-2012 год работаю в 5 «А» классе с углубленным изучением русского языка по программе В.В.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Бабайцевой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разработана рабочая программа по этому курсу. </a:t>
            </a:r>
          </a:p>
          <a:p>
            <a:pPr marL="342900" indent="-342900" algn="just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Scan-120327-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1125693" cy="177281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Scan-120327-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2147686" cy="141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809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декабре 2011 года проходила дистанционные курсы по предмету, на которых защитила проектную работу на тему: «Сравнительный анализ учебно-методического комплекса. Изучение синтаксиса в основной школе»</a:t>
            </a:r>
          </a:p>
          <a:p>
            <a:endParaRPr lang="ru-RU" dirty="0" smtClean="0"/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Загоровской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кого:	Загоровская ВОИПК и ПРО &lt;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edudozagorowskaj@mail.ru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&gt;   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Кому:	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валентина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мушта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&lt;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valentina_mushta@mail.ru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&gt;</a:t>
            </a:r>
          </a:p>
          <a:p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 декабря 2011, 16:26 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Уважаемая Валентина Ивановна!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Вы подготовили отличный реферат и просто великолепную презентацию. Спасибо.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Посылаю отзыв на реферат.</a:t>
            </a:r>
          </a:p>
          <a:p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Выполненный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В.И.Мушта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реферат "Изучение синтаксиса в основной школе" представляет собой содержательную, глубокую и творческую работу, характеризующуюся высоким учебно-методическим уровнем. Материалы реферата и презентации свидетельствуют о хорошей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общеметодической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подготовке учителя и его высоком профессиональном уровне. Отдельно следует отметить высокое качество презентации (как по содержанию, так и по технической стороне исполнения). Замечаний нет никаких. Зачет.</a:t>
            </a: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Профессор О.В.Загоровская</a:t>
            </a:r>
          </a:p>
          <a:p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268760"/>
            <a:ext cx="1550665" cy="20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Admin\Рабочий стол\12 (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37113"/>
            <a:ext cx="1736504" cy="2420887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13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498842"/>
            <a:ext cx="1656184" cy="2359158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11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4072" y="4445110"/>
            <a:ext cx="1709928" cy="24128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64533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оп003</a:t>
            </a:r>
            <a:endParaRPr lang="ru-RU" dirty="0"/>
          </a:p>
        </p:txBody>
      </p:sp>
      <p:pic>
        <p:nvPicPr>
          <p:cNvPr id="6150" name="Picture 6" descr="C:\Documents and Settings\Admin\Рабочий стол\Scan-120326-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509120"/>
            <a:ext cx="1621795" cy="23488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3012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Мои достижения: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Итогами своей деятельности считаю хорошие и отличные результаты: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-на аттестации выпускников по русскому языку (ГИА – рейтинг 4,4); результаты ЕГЭ с максимальным баллом – 81 (Кравцов Роман 2011г., Чаркин Игорь 2010г., Васильева Юлия 2010г.)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-первые места на школьных, районных и окружных олимпиадах по русскому языку и литературе, участие в областных олимпиадах (Карпова Ирина 2009г., 2010г.); региональные победители в Международной лингвистической игре «Русский медвежонок» (Якименко Екатерина 2007г.)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победители районных конкурсов творческих работ в различных номинациях  (стихи собственного сочинения, презентации, электронные журналы, сочинения, проектные работы).</a:t>
            </a:r>
          </a:p>
          <a:p>
            <a:pPr algn="just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выпускники с золотыми и серебряными медалями «За особые успехи в учении» (Якименко Екатерина 2010г., Карпова Ирина 2010г., </a:t>
            </a:r>
            <a:r>
              <a:rPr lang="ru-RU" dirty="0" err="1" smtClean="0">
                <a:solidFill>
                  <a:schemeClr val="bg1"/>
                </a:solidFill>
              </a:rPr>
              <a:t>Сватеева</a:t>
            </a:r>
            <a:r>
              <a:rPr lang="ru-RU" dirty="0" smtClean="0">
                <a:solidFill>
                  <a:schemeClr val="bg1"/>
                </a:solidFill>
              </a:rPr>
              <a:t> Ирина 2011г., Запорожец Ирина 2011г.)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158176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6" y="530120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Якименко Екатерина – участница Бала выпускников в Москве в 2010 году,  региональный победитель Международной игры «Русский медвежонок».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Успех  ученика – достижение учителя</a:t>
            </a:r>
            <a:endParaRPr lang="ru-RU" b="1" i="1" dirty="0"/>
          </a:p>
        </p:txBody>
      </p:sp>
      <p:pic>
        <p:nvPicPr>
          <p:cNvPr id="4099" name="Picture 3" descr="C:\Documents and Settings\Admin\Рабочий стол\Scan-120322-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1360176" cy="205992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1940083" cy="280446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2055215" cy="2917842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764704"/>
            <a:ext cx="2034640" cy="2828401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1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789040"/>
            <a:ext cx="2030403" cy="2886741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1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89040"/>
            <a:ext cx="2109820" cy="2953748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1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785108"/>
            <a:ext cx="2016224" cy="2831045"/>
          </a:xfrm>
          <a:prstGeom prst="rect">
            <a:avLst/>
          </a:prstGeom>
          <a:noFill/>
        </p:spPr>
      </p:pic>
      <p:pic>
        <p:nvPicPr>
          <p:cNvPr id="4106" name="Picture 10" descr="C:\Documents and Settings\Admin\Рабочий стол\1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3760" y="3789040"/>
            <a:ext cx="1980728" cy="2956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270892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Карпова Ирина, выпускница 2009-2010 года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Внеклассная работа </a:t>
            </a:r>
            <a:endParaRPr lang="ru-RU" b="1" i="1" dirty="0"/>
          </a:p>
        </p:txBody>
      </p:sp>
      <p:pic>
        <p:nvPicPr>
          <p:cNvPr id="7170" name="Picture 2" descr="E:\x_9deae2c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1944216" cy="2597689"/>
          </a:xfrm>
          <a:prstGeom prst="rect">
            <a:avLst/>
          </a:prstGeom>
          <a:noFill/>
        </p:spPr>
      </p:pic>
      <p:pic>
        <p:nvPicPr>
          <p:cNvPr id="7171" name="Picture 3" descr="E:\x_782356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2588518" cy="1457113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Scan-120322-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2823298" cy="1864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51571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Совместный вечер с родителями «А мамы моей добрые глаза…»</a:t>
            </a:r>
            <a:endParaRPr lang="ru-RU" dirty="0"/>
          </a:p>
        </p:txBody>
      </p:sp>
      <p:pic>
        <p:nvPicPr>
          <p:cNvPr id="7173" name="Picture 5" descr="C:\Documents and Settings\Admin\Рабочий стол\SAM_15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6672"/>
            <a:ext cx="3240360" cy="24302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292494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Мероприятия в районном доме культуры</a:t>
            </a:r>
            <a:endParaRPr lang="ru-RU" dirty="0"/>
          </a:p>
        </p:txBody>
      </p:sp>
      <p:pic>
        <p:nvPicPr>
          <p:cNvPr id="7174" name="Picture 6" descr="C:\Documents and Settings\Admin\Рабочий стол\1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645024"/>
            <a:ext cx="1164218" cy="16225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47864" y="465313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Успехи в районных конкурсах по предмету </a:t>
            </a:r>
            <a:endParaRPr lang="ru-RU" dirty="0"/>
          </a:p>
        </p:txBody>
      </p:sp>
      <p:pic>
        <p:nvPicPr>
          <p:cNvPr id="7175" name="Picture 7" descr="C:\Documents and Settings\Admin\Рабочий стол\11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645024"/>
            <a:ext cx="1161551" cy="1641723"/>
          </a:xfrm>
          <a:prstGeom prst="rect">
            <a:avLst/>
          </a:prstGeom>
          <a:noFill/>
        </p:spPr>
      </p:pic>
      <p:pic>
        <p:nvPicPr>
          <p:cNvPr id="7176" name="Picture 8" descr="C:\Documents and Settings\Admin\Рабочий стол\11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645024"/>
            <a:ext cx="1170461" cy="1628800"/>
          </a:xfrm>
          <a:prstGeom prst="rect">
            <a:avLst/>
          </a:prstGeom>
          <a:noFill/>
        </p:spPr>
      </p:pic>
      <p:pic>
        <p:nvPicPr>
          <p:cNvPr id="7177" name="Picture 9" descr="C:\Documents and Settings\Admin\Рабочий стол\1 (2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645024"/>
            <a:ext cx="1163988" cy="1671317"/>
          </a:xfrm>
          <a:prstGeom prst="rect">
            <a:avLst/>
          </a:prstGeom>
          <a:noFill/>
        </p:spPr>
      </p:pic>
      <p:pic>
        <p:nvPicPr>
          <p:cNvPr id="7178" name="Picture 10" descr="C:\Documents and Settings\Admin\Рабочий стол\1.jp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3645024"/>
            <a:ext cx="1224621" cy="17008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23728" y="62068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в музей-заповедник  «Ясная Поляна»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733256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«Я люблю свою работу, люблю детей, вижу результаты своего труда и хорошее отношение к себе учеников , их родителей и коллег.»   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В.И.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Мушта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490</TotalTime>
  <Words>548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46</cp:revision>
  <dcterms:modified xsi:type="dcterms:W3CDTF">2012-03-28T04:22:47Z</dcterms:modified>
</cp:coreProperties>
</file>